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493" r:id="rId685"/>
    <p:sldId id="1495" r:id="rId6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heme" Target="theme/theme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commentAuthors" Target="commentAuthor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4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1.png"/></Relationships>
</file>

<file path=ppt/slides/_rels/slide5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6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a:t>
            </a:r>
            <a:r>
              <a:rPr lang="en-IN"/>
              <a:t>SQL &gt; USE DB1;</a:t>
            </a:r>
            <a:endParaRPr lang="en-IN" dirty="0"/>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47225</TotalTime>
  <Words>70203</Words>
  <Application>Microsoft Office PowerPoint</Application>
  <PresentationFormat>Widescreen</PresentationFormat>
  <Paragraphs>8753</Paragraphs>
  <Slides>685</Slides>
  <Notes>40</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685</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10745</cp:revision>
  <dcterms:created xsi:type="dcterms:W3CDTF">2015-10-09T06:09:34Z</dcterms:created>
  <dcterms:modified xsi:type="dcterms:W3CDTF">2023-03-16T03:48:43Z</dcterms:modified>
</cp:coreProperties>
</file>